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abu Matsuya" userId="b84c6c19d99588ca" providerId="LiveId" clId="{22713FEA-B6CD-4BF4-9807-3CAADE0E4DC1}"/>
    <pc:docChg chg="modSld">
      <pc:chgData name="Manabu Matsuya" userId="b84c6c19d99588ca" providerId="LiveId" clId="{22713FEA-B6CD-4BF4-9807-3CAADE0E4DC1}" dt="2026-10-01T01:49:03.503" v="19" actId="113"/>
      <pc:docMkLst>
        <pc:docMk/>
      </pc:docMkLst>
      <pc:sldChg chg="modSp mod">
        <pc:chgData name="Manabu Matsuya" userId="b84c6c19d99588ca" providerId="LiveId" clId="{22713FEA-B6CD-4BF4-9807-3CAADE0E4DC1}" dt="2026-10-01T01:49:03.503" v="19" actId="113"/>
        <pc:sldMkLst>
          <pc:docMk/>
          <pc:sldMk cId="4252652895" sldId="256"/>
        </pc:sldMkLst>
        <pc:spChg chg="mod">
          <ac:chgData name="Manabu Matsuya" userId="b84c6c19d99588ca" providerId="LiveId" clId="{22713FEA-B6CD-4BF4-9807-3CAADE0E4DC1}" dt="2026-10-01T01:49:03.503" v="19" actId="113"/>
          <ac:spMkLst>
            <pc:docMk/>
            <pc:sldMk cId="4252652895" sldId="256"/>
            <ac:spMk id="3" creationId="{B2F400E7-03EB-6EE0-0F6A-8CA2036B23D2}"/>
          </ac:spMkLst>
        </pc:spChg>
      </pc:sldChg>
      <pc:sldChg chg="modSp mod">
        <pc:chgData name="Manabu Matsuya" userId="b84c6c19d99588ca" providerId="LiveId" clId="{22713FEA-B6CD-4BF4-9807-3CAADE0E4DC1}" dt="2026-10-01T01:48:19.094" v="14" actId="20577"/>
        <pc:sldMkLst>
          <pc:docMk/>
          <pc:sldMk cId="3835318621" sldId="260"/>
        </pc:sldMkLst>
        <pc:spChg chg="mod">
          <ac:chgData name="Manabu Matsuya" userId="b84c6c19d99588ca" providerId="LiveId" clId="{22713FEA-B6CD-4BF4-9807-3CAADE0E4DC1}" dt="2026-10-01T01:48:19.094" v="14" actId="20577"/>
          <ac:spMkLst>
            <pc:docMk/>
            <pc:sldMk cId="3835318621" sldId="260"/>
            <ac:spMk id="3" creationId="{D4157564-D3F0-9023-4A4E-2618EA83D064}"/>
          </ac:spMkLst>
        </pc:spChg>
      </pc:sldChg>
      <pc:sldChg chg="modSp mod">
        <pc:chgData name="Manabu Matsuya" userId="b84c6c19d99588ca" providerId="LiveId" clId="{22713FEA-B6CD-4BF4-9807-3CAADE0E4DC1}" dt="2026-10-01T01:48:22.937" v="15" actId="20577"/>
        <pc:sldMkLst>
          <pc:docMk/>
          <pc:sldMk cId="3516840242" sldId="261"/>
        </pc:sldMkLst>
        <pc:spChg chg="mod">
          <ac:chgData name="Manabu Matsuya" userId="b84c6c19d99588ca" providerId="LiveId" clId="{22713FEA-B6CD-4BF4-9807-3CAADE0E4DC1}" dt="2026-10-01T01:48:22.937" v="15" actId="20577"/>
          <ac:spMkLst>
            <pc:docMk/>
            <pc:sldMk cId="3516840242" sldId="261"/>
            <ac:spMk id="3" creationId="{0DBB56FA-A516-6ABA-2122-91C0B9F9BF78}"/>
          </ac:spMkLst>
        </pc:spChg>
      </pc:sldChg>
      <pc:sldChg chg="modSp mod">
        <pc:chgData name="Manabu Matsuya" userId="b84c6c19d99588ca" providerId="LiveId" clId="{22713FEA-B6CD-4BF4-9807-3CAADE0E4DC1}" dt="2026-10-01T01:48:29.334" v="17" actId="20577"/>
        <pc:sldMkLst>
          <pc:docMk/>
          <pc:sldMk cId="4050043178" sldId="262"/>
        </pc:sldMkLst>
        <pc:spChg chg="mod">
          <ac:chgData name="Manabu Matsuya" userId="b84c6c19d99588ca" providerId="LiveId" clId="{22713FEA-B6CD-4BF4-9807-3CAADE0E4DC1}" dt="2026-10-01T01:48:29.334" v="17" actId="20577"/>
          <ac:spMkLst>
            <pc:docMk/>
            <pc:sldMk cId="4050043178" sldId="262"/>
            <ac:spMk id="3" creationId="{38AB7A26-7F56-1863-B2A2-1B0635DAE06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BD934FD-9B9D-5EE0-2A0A-612997778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D120C15-415E-FEE5-3994-72BA428B1D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F0468F5-3BD6-6C2C-BE65-AF131DB9C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168B3D7-0662-C107-B2C6-BD2AE1D7C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1721B0A-02AD-C2D1-0489-F10832E36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7351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1405277-7319-2499-C015-A8325E993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50B7E8-BB25-699F-76E3-6E47FD7345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7C82430-D4FE-B93D-85C2-6643FA4C6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46FE3D6-4B18-2745-EC0F-C8BAC8A61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4EE1C09-8AC0-3FDA-DA05-F13C64AE7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71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BE8DFB-E27A-D9E4-8C5A-1EE1D14155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7309CD2-2CC2-BF3C-502B-48CA84EFCB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AC1BB15-1C6A-B1A0-D22C-1025428AB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1BFF5F-3F15-7F9B-E9F3-21EAE2C9BB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22E922C-AFD9-4455-3E2A-298439B8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343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AA405A4-E83A-33B3-BDBB-B1B932914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AB53FF8-0CE8-4E7E-6556-AA3BEA5E8A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7EC59D1-93FC-A1FC-AA10-27D8AD06A9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850A5C2-17A5-8AD4-7259-BDDCD8B1E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7FBD43-A01B-D422-59C1-FFFCAE4E9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664600A-5AFC-7F81-6C73-7B480533D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2192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65BEDB3-D573-0BA3-91F2-262870647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35A4C33-A0F9-A732-6498-22F4B74C68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1D44AA01-B713-036B-5233-6CEA87E24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83A6C0DF-936B-FFB7-0179-F833548B350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3765F794-FAE0-2160-1089-B26C2CEB95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FAF1821-2401-518B-7865-50A77245DA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351411EC-9612-14C9-36BF-AE8606F7BD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8C53085-73C5-8B6D-D372-F6337C050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3021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59701F-974A-FD37-B492-AFD479461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941E6DAE-9044-D175-D5D9-68B4C3870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0726E19-5B56-D596-7419-E73A628C35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BE75664-0032-3AF6-5E47-A53051115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662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17C8E77C-7210-F229-60A8-81B7A1A57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467F5A2F-0EB8-2651-4FA1-1270FD5A5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4B5167D3-F252-33E3-174F-772BCA994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3910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98DF78-F8B9-E26D-9910-51DDC4BD5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473F9D8-8A21-DC46-DFF2-0B6A3049FF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F37E2D7-0489-BF09-94DC-9DFD0ED313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091BE0DE-29FB-7FCD-8078-DF652449E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D4868DC-8E9D-B13B-F988-5A8FADE1C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3426879-DF90-868B-2215-B60B7801B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40034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0D67B5F-40F7-70EA-CB32-FCBEF9954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E350F105-7CD8-726E-42F5-32064294D0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0AE3706-C5D7-91F4-A31F-027CD3B828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A4E4120-06ED-42DC-9F1F-7989BE753A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8086B7D-21AC-8B5A-FDCD-2D5F61060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62C05BB-688E-A908-DC0C-F5C5A1BAA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057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115A705-AAF1-66D7-885B-BF019439C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0DD458B-0F70-2B39-4B0F-5521B2AD4F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2FC52DB-F559-538B-C6F6-9F1D7699EC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9531B76-0455-297E-B872-79E3E6A4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8D239A-A431-2C72-024A-B3A6B9431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3324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8479B99-5AC1-2030-D518-8B3F94B4D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54B01B05-EA1E-5473-0ADE-BF9040D27D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617D8C1-89BC-7FB6-5EA6-4F7D7B122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FF1703BC-480A-D25B-4A39-4789CC4DC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2F9FD7A-71D7-D04E-D039-BB816015B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64706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3852762-3009-5B69-771B-CD4D50E32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E1C9CD7-02D8-04E1-2211-7C2CB141FF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AFFB04A-D60F-E3AC-19D7-7336A72017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04A60-E283-4171-B965-8B4C40F40E4B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8E6DE94-4704-8C6C-0112-F8BFD0052E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24E9903-031C-0ABA-92A4-A7170A430E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5DD33-31F6-4EEF-A298-F1AD9DA1DEF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5404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CC8F172-9A43-1988-470C-6B4BFA9992D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ja-JP" altLang="en-US" dirty="0"/>
              <a:t>「タイトル」</a:t>
            </a:r>
            <a:br>
              <a:rPr lang="en-US" altLang="ja-JP" dirty="0"/>
            </a:br>
            <a:endParaRPr kumimoji="1" lang="ja-JP" altLang="en-US" dirty="0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B2F400E7-03EB-6EE0-0F6A-8CA2036B23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sz="2800" u="sng" dirty="0"/>
              <a:t>受講番号○○○○○○　所属○○○○○○　</a:t>
            </a:r>
            <a:endParaRPr kumimoji="1" lang="en-US" altLang="ja-JP" sz="2800" u="sng" dirty="0"/>
          </a:p>
          <a:p>
            <a:r>
              <a:rPr kumimoji="1" lang="ja-JP" altLang="en-US" sz="2800" u="sng" dirty="0"/>
              <a:t>　</a:t>
            </a:r>
            <a:r>
              <a:rPr kumimoji="1" lang="ja-JP" altLang="en-US" sz="2800" dirty="0"/>
              <a:t>　　　　</a:t>
            </a:r>
            <a:endParaRPr kumimoji="1" lang="en-US" altLang="ja-JP" sz="2800" dirty="0"/>
          </a:p>
          <a:p>
            <a:r>
              <a:rPr lang="ja-JP" altLang="en-US" sz="2800" u="sng" dirty="0"/>
              <a:t>氏名○○○○○○</a:t>
            </a:r>
            <a:endParaRPr kumimoji="1" lang="ja-JP" altLang="en-US" sz="2800" u="sng" dirty="0"/>
          </a:p>
        </p:txBody>
      </p:sp>
    </p:spTree>
    <p:extLst>
      <p:ext uri="{BB962C8B-B14F-4D97-AF65-F5344CB8AC3E}">
        <p14:creationId xmlns:p14="http://schemas.microsoft.com/office/powerpoint/2010/main" val="42526528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819853E-EE1D-9670-647C-2EBBF236B1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職場の現状と問題意識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B26537D-67A3-3C1E-DAC5-04091B3645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職場の現状を簡潔に説明する</a:t>
            </a:r>
            <a:endParaRPr kumimoji="1" lang="en-US" altLang="ja-JP" dirty="0"/>
          </a:p>
          <a:p>
            <a:r>
              <a:rPr lang="ja-JP" altLang="en-US" dirty="0"/>
              <a:t>実践リーダーとしての問題意識を記載する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746789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68FE517-646A-E9E3-741C-9C54B03BE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81360" cy="1325563"/>
          </a:xfrm>
        </p:spPr>
        <p:txBody>
          <a:bodyPr/>
          <a:lstStyle/>
          <a:p>
            <a:r>
              <a:rPr kumimoji="1" lang="ja-JP" altLang="en-US" dirty="0"/>
              <a:t>実践リーダーの自己課題と職場実習の目標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CAFAFCF-DE29-3960-6CAB-2A7F4C518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職場実習に向けて実践リーダーとしての自己課題を説明する</a:t>
            </a:r>
            <a:endParaRPr lang="en-US" altLang="ja-JP" dirty="0"/>
          </a:p>
          <a:p>
            <a:r>
              <a:rPr lang="ja-JP" altLang="en-US" dirty="0"/>
              <a:t>職場実習での取り組み方や目標を説明する</a:t>
            </a:r>
            <a:endParaRPr lang="en-US" altLang="ja-JP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98863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985A2BB-16A6-8128-A8A2-B2DE8C919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職場実習の結果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4157564-D3F0-9023-4A4E-2618EA83D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スーパービジョンの展開の中でうまくいかなかったことや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実習協力者との対話から新たに発見したことなどを説明する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835318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DF57F89-216C-8E99-DB01-02112DCE6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考察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0DBB56FA-A516-6ABA-2122-91C0B9F9BF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職場実習を通じて考えたことを記載する</a:t>
            </a:r>
            <a:endParaRPr kumimoji="1" lang="en-US" altLang="ja-JP" dirty="0"/>
          </a:p>
          <a:p>
            <a:r>
              <a:rPr kumimoji="1" lang="ja-JP" altLang="en-US" dirty="0"/>
              <a:t>特に職場実習で発見した自分の強みや弱さ、コミュニケーションのクセなどを言語化し、その原因や背景などを検討する</a:t>
            </a:r>
          </a:p>
        </p:txBody>
      </p:sp>
    </p:spTree>
    <p:extLst>
      <p:ext uri="{BB962C8B-B14F-4D97-AF65-F5344CB8AC3E}">
        <p14:creationId xmlns:p14="http://schemas.microsoft.com/office/powerpoint/2010/main" val="351684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2F9A75-D0CC-7C70-4AD1-7D0DDAC3BF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267ECBB-FE03-E2B4-F104-149D39708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今後の課題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8AB7A26-7F56-1863-B2A2-1B0635DAE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今後、実践リーダーとしての自己課題を言語化する</a:t>
            </a:r>
            <a:endParaRPr kumimoji="1" lang="en-US" altLang="ja-JP" dirty="0"/>
          </a:p>
          <a:p>
            <a:r>
              <a:rPr kumimoji="1" lang="ja-JP" altLang="en-US" dirty="0"/>
              <a:t>さらにスーパービジョンを習得していくために必要な学習目標などを記載する</a:t>
            </a:r>
          </a:p>
        </p:txBody>
      </p:sp>
    </p:spTree>
    <p:extLst>
      <p:ext uri="{BB962C8B-B14F-4D97-AF65-F5344CB8AC3E}">
        <p14:creationId xmlns:p14="http://schemas.microsoft.com/office/powerpoint/2010/main" val="4050043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184</Words>
  <Application>Microsoft Office PowerPoint</Application>
  <PresentationFormat>ワイド画面</PresentationFormat>
  <Paragraphs>19</Paragraphs>
  <Slides>6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0" baseType="lpstr">
      <vt:lpstr>游ゴシック</vt:lpstr>
      <vt:lpstr>游ゴシック Light</vt:lpstr>
      <vt:lpstr>Arial</vt:lpstr>
      <vt:lpstr>Office テーマ</vt:lpstr>
      <vt:lpstr>「タイトル」 </vt:lpstr>
      <vt:lpstr>職場の現状と問題意識</vt:lpstr>
      <vt:lpstr>実践リーダーの自己課題と職場実習の目標</vt:lpstr>
      <vt:lpstr>職場実習の結果</vt:lpstr>
      <vt:lpstr>考察</vt:lpstr>
      <vt:lpstr>今後の課題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Manabu Matsuya</dc:creator>
  <cp:lastModifiedBy>Manabu Matsuya</cp:lastModifiedBy>
  <cp:revision>2</cp:revision>
  <dcterms:created xsi:type="dcterms:W3CDTF">2026-10-01T01:33:43Z</dcterms:created>
  <dcterms:modified xsi:type="dcterms:W3CDTF">2026-10-01T07:06:31Z</dcterms:modified>
</cp:coreProperties>
</file>